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 Design 原生输出 HTML；本 PPTX 仅为逐页图片封装。编辑请修改 source/final.html 后重新渲染。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 Design 原生输出 HTML；本 PPTX 仅为逐页图片封装。编辑请修改 source/final.html 后重新渲染。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Power Design 原生输出 HTML；本 PPTX 仅为逐页图片封装。编辑请修改 source/final.html 后重新渲染。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uhaiy/Desktop/codex_fun/mem/artifacts/presentations/ppt-skills-bench-20-2026-09-14/entries/power-design/slid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uhaiy/Desktop/codex_fun/mem/artifacts/presentations/ppt-skills-bench-20-2026-09-14/entries/power-design/slid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fuhaiy/Desktop/codex_fun/mem/artifacts/presentations/ppt-skills-bench-20-2026-09-14/entries/power-design/slid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2026-09-14T10:58:11Z</dcterms:created>
  <dcterms:modified xsi:type="dcterms:W3CDTF">2026-09-14T10:58:11Z</dcterms:modified>
</cp:coreProperties>
</file>