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演示数据</c:v>
                </c:pt>
              </c:strCache>
            </c:strRef>
          </c:tx>
          <c:spPr>
            <a:solidFill>
              <a:srgbClr val="B5514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初稿</c:v>
                  </c:pt>
                  <c:pt idx="1">
                    <c:v>修改稿</c:v>
                  </c:pt>
                  <c:pt idx="2">
                    <c:v>定稿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55</c:v>
                </c:pt>
                <c:pt idx="2">
                  <c:v>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 Unicode M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来源标签：本次演示；图表数据仅用于展示，不代表论文实验结果。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来源标签：本次演示；图表数据仅用于展示，不代表论文实验结果。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来源标签：本次演示；图表数据仅用于展示，不代表论文实验结果。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671" y="210294"/>
            <a:ext cx="11658600" cy="45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84"/>
              </a:lnSpc>
              <a:buNone/>
            </a:pPr>
            <a:r>
              <a:rPr lang="en-US" sz="32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Academic Skill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671" y="6556177"/>
            <a:ext cx="11192256" cy="156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2"/>
              </a:lnSpc>
              <a:buNone/>
            </a:pPr>
            <a:r>
              <a:rPr lang="en-US" sz="1100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作品来源：本技能本次制作；图中数字均为演示数据</a:t>
            </a:r>
            <a:endParaRPr lang="en-US" sz="1100" dirty="0"/>
          </a:p>
        </p:txBody>
      </p:sp>
      <p:pic>
        <p:nvPicPr>
          <p:cNvPr id="4" name="Image 0" descr="/Users/fuhaiy/Desktop/codex_fun/mem/artifacts/presentations/ppt-skills-bench-20-2026-09-14/entries/office-academic/portfolio/sampl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90" y="1024086"/>
            <a:ext cx="4791373" cy="2697361"/>
          </a:xfrm>
          <a:prstGeom prst="rect">
            <a:avLst/>
          </a:prstGeom>
        </p:spPr>
      </p:pic>
      <p:pic>
        <p:nvPicPr>
          <p:cNvPr id="5" name="Image 1" descr="/Users/fuhaiy/Desktop/codex_fun/mem/artifacts/presentations/ppt-skills-bench-20-2026-09-14/entries/office-academic/portfolio/sample-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498" y="1024086"/>
            <a:ext cx="4791373" cy="2697361"/>
          </a:xfrm>
          <a:prstGeom prst="rect">
            <a:avLst/>
          </a:prstGeom>
        </p:spPr>
      </p:pic>
      <p:pic>
        <p:nvPicPr>
          <p:cNvPr id="6" name="Image 2" descr="/Users/fuhaiy/Desktop/codex_fun/mem/artifacts/presentations/ppt-skills-bench-20-2026-09-14/entries/office-academic/portfolio/sample-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90" y="3767286"/>
            <a:ext cx="4791373" cy="2697361"/>
          </a:xfrm>
          <a:prstGeom prst="rect">
            <a:avLst/>
          </a:prstGeom>
        </p:spPr>
      </p:pic>
      <p:pic>
        <p:nvPicPr>
          <p:cNvPr id="7" name="Image 3" descr="/Users/fuhaiy/Desktop/codex_fun/mem/artifacts/presentations/ppt-skills-bench-20-2026-09-14/entries/office-academic/portfolio/sample-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498" y="3767286"/>
            <a:ext cx="4791373" cy="2697361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0168086" y="1097161"/>
            <a:ext cx="1744084" cy="511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中文学术内容的Office交付流程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10168086" y="2523679"/>
            <a:ext cx="1678808" cy="255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适用场景</a:t>
            </a:r>
            <a:endParaRPr lang="en-US" sz="1800" dirty="0"/>
          </a:p>
        </p:txBody>
      </p:sp>
      <p:sp>
        <p:nvSpPr>
          <p:cNvPr id="10" name="Text 4"/>
          <p:cNvSpPr/>
          <p:nvPr/>
        </p:nvSpPr>
        <p:spPr>
          <a:xfrm>
            <a:off x="10168086" y="2925961"/>
            <a:ext cx="1725412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4"/>
              </a:lnSpc>
              <a:buNone/>
            </a:pPr>
            <a:r>
              <a:rPr lang="en-US" sz="17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文献汇报</a:t>
            </a:r>
            <a:endParaRPr lang="en-US" sz="1700" dirty="0"/>
          </a:p>
        </p:txBody>
      </p:sp>
      <p:sp>
        <p:nvSpPr>
          <p:cNvPr id="11" name="Text 5"/>
          <p:cNvSpPr/>
          <p:nvPr/>
        </p:nvSpPr>
        <p:spPr>
          <a:xfrm>
            <a:off x="10168086" y="3355777"/>
            <a:ext cx="1725412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4"/>
              </a:lnSpc>
              <a:buNone/>
            </a:pPr>
            <a:r>
              <a:rPr lang="en-US" sz="17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开题答辩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0168086" y="3785592"/>
            <a:ext cx="1725412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4"/>
              </a:lnSpc>
              <a:buNone/>
            </a:pPr>
            <a:r>
              <a:rPr lang="en-US" sz="17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研究项目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10168086" y="4498777"/>
            <a:ext cx="1725412" cy="255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适合人群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10168086" y="4901059"/>
            <a:ext cx="1725412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4"/>
              </a:lnSpc>
              <a:buNone/>
            </a:pPr>
            <a:r>
              <a:rPr lang="en-US" sz="17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研究生</a:t>
            </a:r>
            <a:endParaRPr lang="en-US" sz="1700" dirty="0"/>
          </a:p>
        </p:txBody>
      </p:sp>
      <p:sp>
        <p:nvSpPr>
          <p:cNvPr id="15" name="Text 9"/>
          <p:cNvSpPr/>
          <p:nvPr/>
        </p:nvSpPr>
        <p:spPr>
          <a:xfrm>
            <a:off x="10168086" y="5330875"/>
            <a:ext cx="1725412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4"/>
              </a:lnSpc>
              <a:buNone/>
            </a:pPr>
            <a:r>
              <a:rPr lang="en-US" sz="17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科研人员</a:t>
            </a:r>
            <a:endParaRPr lang="en-US" sz="1700" dirty="0"/>
          </a:p>
        </p:txBody>
      </p:sp>
      <p:sp>
        <p:nvSpPr>
          <p:cNvPr id="16" name="Text 10"/>
          <p:cNvSpPr/>
          <p:nvPr/>
        </p:nvSpPr>
        <p:spPr>
          <a:xfrm>
            <a:off x="10168086" y="5760690"/>
            <a:ext cx="1725412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4"/>
              </a:lnSpc>
              <a:buNone/>
            </a:pPr>
            <a:r>
              <a:rPr lang="en-US" sz="17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高校教师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671" y="210294"/>
            <a:ext cx="11658600" cy="45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84"/>
              </a:lnSpc>
              <a:buNone/>
            </a:pPr>
            <a:r>
              <a:rPr lang="en-US" sz="32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核心能力：用实际对象说明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671" y="6556177"/>
            <a:ext cx="11192256" cy="156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2"/>
              </a:lnSpc>
              <a:buNone/>
            </a:pPr>
            <a:r>
              <a:rPr lang="en-US" sz="1100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Academic Skill · 本次验证与官方说明分开记录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11361" y="1143000"/>
            <a:ext cx="372984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1143000"/>
            <a:ext cx="4197096" cy="312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64"/>
              </a:lnSpc>
              <a:buNone/>
            </a:pPr>
            <a:r>
              <a:rPr lang="en-US" sz="22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中文优先保留术语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361" y="1801267"/>
            <a:ext cx="372984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1801267"/>
            <a:ext cx="4197096" cy="312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64"/>
              </a:lnSpc>
              <a:buNone/>
            </a:pPr>
            <a:r>
              <a:rPr lang="en-US" sz="22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论文来源标注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1361" y="2459682"/>
            <a:ext cx="372984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2459682"/>
            <a:ext cx="4197096" cy="29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2"/>
              </a:lnSpc>
              <a:buNone/>
            </a:pPr>
            <a:r>
              <a:rPr lang="en-US" sz="21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学术结构与结论标题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411361" y="3118098"/>
            <a:ext cx="372984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14400" y="3118098"/>
            <a:ext cx="4197096" cy="29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2"/>
              </a:lnSpc>
              <a:buNone/>
            </a:pPr>
            <a:r>
              <a:rPr lang="en-US" sz="21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模板匹配与原生编辑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11361" y="3776365"/>
            <a:ext cx="372984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4400" y="3776365"/>
            <a:ext cx="4197096" cy="29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2"/>
              </a:lnSpc>
              <a:buNone/>
            </a:pPr>
            <a:r>
              <a:rPr lang="en-US" sz="21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演讲备注和布局检查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486400" y="1060698"/>
            <a:ext cx="6062472" cy="312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64"/>
              </a:lnSpc>
              <a:buNone/>
            </a:pPr>
            <a:r>
              <a:rPr lang="en-US" sz="22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本次对象演示 · 数据不代表性能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57200" y="5303490"/>
            <a:ext cx="11192256" cy="29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2"/>
              </a:lnSpc>
              <a:buNone/>
            </a:pPr>
            <a:r>
              <a:rPr lang="en-US" sz="21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 1：不代替统计分析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57200" y="5833765"/>
            <a:ext cx="11192256" cy="29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2"/>
              </a:lnSpc>
              <a:buNone/>
            </a:pPr>
            <a:r>
              <a:rPr lang="en-US" sz="21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 2：Windows COM工具跨平台受限</a:t>
            </a:r>
            <a:endParaRPr lang="en-US" sz="21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5486400" y="1554361"/>
          <a:ext cx="6217890" cy="333747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671" y="210294"/>
            <a:ext cx="11658600" cy="45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84"/>
              </a:lnSpc>
              <a:buNone/>
            </a:pPr>
            <a:r>
              <a:rPr lang="en-US" sz="32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交付与编辑：固定字段核验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671" y="6556177"/>
            <a:ext cx="11192256" cy="156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2"/>
              </a:lnSpc>
              <a:buNone/>
            </a:pPr>
            <a:r>
              <a:rPr lang="en-US" sz="1100" dirty="0">
                <a:solidFill>
                  <a:srgbClr val="B551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Academic Skill · 支持度指官方能力；本次实测见下方说明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1078855"/>
            <a:ext cx="3036689" cy="415975"/>
          </a:xfrm>
          <a:prstGeom prst="rect">
            <a:avLst/>
          </a:prstGeom>
          <a:solidFill>
            <a:srgbClr val="B5514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20601" y="1142256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字段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93889" y="1078855"/>
            <a:ext cx="8210252" cy="415975"/>
          </a:xfrm>
          <a:prstGeom prst="rect">
            <a:avLst/>
          </a:prstGeom>
          <a:solidFill>
            <a:srgbClr val="B5514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557290" y="1142256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支持程度 / 使用方式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1494979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20601" y="1558379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输入格式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93889" y="1494979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57290" y="1558379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/ 论文 / DOCX / PPTX / 图表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1910953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20601" y="1974354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输出格式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493889" y="1910953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57290" y="1974354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PPTX / DOCX / PDF / PNG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" y="2327077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20601" y="2390477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原生文字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93889" y="2327077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557290" y="2390477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7200" y="2743200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20601" y="2806601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原生形状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493889" y="2743200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557290" y="2806601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57200" y="3159175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20601" y="3222575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图表 / 数据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493889" y="3159175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557290" y="3222575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57200" y="3575298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20601" y="3638699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493889" y="3575298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3557290" y="3638699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57200" y="3991273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520601" y="4054673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母版 / 品牌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3493889" y="3991273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3557290" y="4054673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部分支持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57200" y="4407396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520601" y="4470797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修改方式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3493889" y="4407396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3557290" y="4470797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HTML/PptxGenJS制作；OOXML或模板编辑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57200" y="4823371"/>
            <a:ext cx="3036689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520601" y="4886771"/>
            <a:ext cx="2968085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运行依赖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3493889" y="4823371"/>
            <a:ext cx="8210252" cy="415975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3557290" y="4886771"/>
            <a:ext cx="8245120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Node/PptxGenJS / Playwright / Python / LibreOffice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02890" y="5486400"/>
            <a:ext cx="11285464" cy="27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28"/>
              </a:lnSpc>
              <a:buNone/>
            </a:pPr>
            <a:r>
              <a:rPr lang="en-US" sz="1900" b="1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本次实际：PPTX；文字、形状、图片可编辑，作品缩略图为预览图片。</a:t>
            </a:r>
            <a:endParaRPr lang="en-US" sz="1900" dirty="0"/>
          </a:p>
        </p:txBody>
      </p:sp>
      <p:sp>
        <p:nvSpPr>
          <p:cNvPr id="45" name="Text 43"/>
          <p:cNvSpPr/>
          <p:nvPr/>
        </p:nvSpPr>
        <p:spPr>
          <a:xfrm>
            <a:off x="502890" y="5970984"/>
            <a:ext cx="11285464" cy="255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800" dirty="0">
                <a:solidFill>
                  <a:srgbClr val="243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优先：文献汇报与可维护交付；换路线：不代替统计分析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2026-09-14T11:02:06Z</dcterms:created>
  <dcterms:modified xsi:type="dcterms:W3CDTF">2026-09-14T11:02:06Z</dcterms:modified>
</cp:coreProperties>
</file>