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17450"/>
            <a:ext cx="4962343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花叔 Design · 设计方向先行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381000" y="799951"/>
            <a:ext cx="9067749" cy="195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从真实视觉探索，到HTML与原生PPTX双格式交付。</a:t>
            </a:r>
            <a:endParaRPr lang="en-US" sz="1400" dirty="0"/>
          </a:p>
        </p:txBody>
      </p:sp>
      <p:pic>
        <p:nvPicPr>
          <p:cNvPr id="4" name="Image 0" descr="/Users/fuhaiy/Desktop/codex_fun/mem/artifacts/presentations/ppt-skills-bench-20-2026-09-14/entries/huashu-design/portfolio/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117550"/>
            <a:ext cx="4635401" cy="2514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44401" y="3429000"/>
            <a:ext cx="1568294" cy="177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官方PPT · Pentagram方向</a:t>
            </a:r>
            <a:endParaRPr lang="en-US" sz="1000" dirty="0"/>
          </a:p>
        </p:txBody>
      </p:sp>
      <p:pic>
        <p:nvPicPr>
          <p:cNvPr id="6" name="Image 1" descr="/Users/fuhaiy/Desktop/codex_fun/mem/artifacts/presentations/ppt-skills-bench-20-2026-09-14/entries/huashu-design/portfolio/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0" y="1117550"/>
            <a:ext cx="4635401" cy="25146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06901" y="3429000"/>
            <a:ext cx="1367001" cy="177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官方PPT · Takram方向</a:t>
            </a:r>
            <a:endParaRPr lang="en-US" sz="1000" dirty="0"/>
          </a:p>
        </p:txBody>
      </p:sp>
      <p:pic>
        <p:nvPicPr>
          <p:cNvPr id="8" name="Image 2" descr="/Users/fuhaiy/Desktop/codex_fun/mem/artifacts/presentations/ppt-skills-bench-20-2026-09-14/entries/huashu-design/portfolio/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038600"/>
            <a:ext cx="4635401" cy="196840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44401" y="6070550"/>
            <a:ext cx="1215197" cy="177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官方PPT · Build方向</a:t>
            </a:r>
            <a:endParaRPr lang="en-US" sz="1000" dirty="0"/>
          </a:p>
        </p:txBody>
      </p:sp>
      <p:pic>
        <p:nvPicPr>
          <p:cNvPr id="10" name="Image 3" descr="/Users/fuhaiy/Desktop/codex_fun/mem/artifacts/presentations/ppt-skills-bench-20-2026-09-14/entries/huashu-design/portfolio/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0" y="4038600"/>
            <a:ext cx="4635401" cy="196840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206901" y="6070550"/>
            <a:ext cx="1227796" cy="177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官方封面 · Build方向</a:t>
            </a:r>
            <a:endParaRPr lang="en-US" sz="1000" dirty="0"/>
          </a:p>
        </p:txBody>
      </p:sp>
      <p:sp>
        <p:nvSpPr>
          <p:cNvPr id="12" name="Text 6"/>
          <p:cNvSpPr/>
          <p:nvPr/>
        </p:nvSpPr>
        <p:spPr>
          <a:xfrm>
            <a:off x="10159901" y="1206401"/>
            <a:ext cx="181345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典型场景</a:t>
            </a:r>
            <a:endParaRPr lang="en-US" sz="2100" dirty="0"/>
          </a:p>
        </p:txBody>
      </p:sp>
      <p:sp>
        <p:nvSpPr>
          <p:cNvPr id="13" name="Text 7"/>
          <p:cNvSpPr/>
          <p:nvPr/>
        </p:nvSpPr>
        <p:spPr>
          <a:xfrm>
            <a:off x="10159901" y="1739801"/>
            <a:ext cx="1813459" cy="906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spcBef>
                <a:spcPts val="12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品牌提案</a:t>
            </a:r>
            <a:endParaRPr lang="en-US" sz="1700" dirty="0"/>
          </a:p>
          <a:p>
            <a:pPr algn="l" indent="0" marL="0">
              <a:lnSpc>
                <a:spcPts val="2380"/>
              </a:lnSpc>
              <a:spcBef>
                <a:spcPts val="12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产品发布</a:t>
            </a:r>
            <a:endParaRPr lang="en-US" sz="1700" dirty="0"/>
          </a:p>
          <a:p>
            <a:pPr algn="l" indent="0" marL="0">
              <a:lnSpc>
                <a:spcPts val="2380"/>
              </a:lnSpc>
              <a:spcBef>
                <a:spcPts val="12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设计演示</a:t>
            </a:r>
            <a:endParaRPr lang="en-US" sz="1700" dirty="0"/>
          </a:p>
        </p:txBody>
      </p:sp>
      <p:sp>
        <p:nvSpPr>
          <p:cNvPr id="14" name="Text 8"/>
          <p:cNvSpPr/>
          <p:nvPr/>
        </p:nvSpPr>
        <p:spPr>
          <a:xfrm>
            <a:off x="10159901" y="3002161"/>
            <a:ext cx="181345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800"/>
              </a:spcBef>
              <a:buNone/>
            </a:pPr>
            <a:r>
              <a:rPr lang="en-US" sz="2100" b="1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适合人群</a:t>
            </a:r>
            <a:endParaRPr lang="en-US" sz="2100" dirty="0"/>
          </a:p>
        </p:txBody>
      </p:sp>
      <p:sp>
        <p:nvSpPr>
          <p:cNvPr id="15" name="Text 9"/>
          <p:cNvSpPr/>
          <p:nvPr/>
        </p:nvSpPr>
        <p:spPr>
          <a:xfrm>
            <a:off x="10159901" y="3535561"/>
            <a:ext cx="1813459" cy="906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spcBef>
                <a:spcPts val="12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品牌团队</a:t>
            </a:r>
            <a:endParaRPr lang="en-US" sz="1700" dirty="0"/>
          </a:p>
          <a:p>
            <a:pPr algn="l" indent="0" marL="0">
              <a:lnSpc>
                <a:spcPts val="2380"/>
              </a:lnSpc>
              <a:spcBef>
                <a:spcPts val="12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产品经理</a:t>
            </a:r>
            <a:endParaRPr lang="en-US" sz="1700" dirty="0"/>
          </a:p>
          <a:p>
            <a:pPr algn="l" indent="0" marL="0">
              <a:lnSpc>
                <a:spcPts val="2380"/>
              </a:lnSpc>
              <a:spcBef>
                <a:spcPts val="12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内容创作者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17450"/>
            <a:ext cx="6606540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CAPABILITIES · 本次实际制作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81000" y="657671"/>
            <a:ext cx="660654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000"/>
              </a:spcBef>
              <a:buNone/>
            </a:pPr>
            <a:r>
              <a:rPr lang="en-US" sz="3000" b="1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设计流程与原生导出，是两项核心价值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44401" y="1524000"/>
            <a:ext cx="557016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方向探索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44401" y="2031950"/>
            <a:ext cx="5570169" cy="302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spcBef>
                <a:spcPts val="10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先呈现视觉初稿，再确定排印与风格。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413450" y="1524000"/>
            <a:ext cx="557016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原生导出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6413450" y="2031950"/>
            <a:ext cx="5570169" cy="302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spcBef>
                <a:spcPts val="10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官方HTML转换器生成文字、形状与图片。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44401" y="2730401"/>
            <a:ext cx="557016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品牌与事实核查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444401" y="3238351"/>
            <a:ext cx="5570169" cy="302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spcBef>
                <a:spcPts val="10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查验品牌资产，避免虚构标志或业务成果。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413450" y="2730401"/>
            <a:ext cx="557016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逐页视觉评审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6413450" y="3238351"/>
            <a:ext cx="5570169" cy="302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spcBef>
                <a:spcPts val="10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HTML与PPTX分别渲染检查，修复换行。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44401" y="4381500"/>
            <a:ext cx="2667000" cy="888950"/>
          </a:xfrm>
          <a:prstGeom prst="rect">
            <a:avLst/>
          </a:prstGeom>
          <a:solidFill>
            <a:srgbClr val="A73C2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4901" y="4572000"/>
            <a:ext cx="23317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视觉方向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3365450" y="4381500"/>
            <a:ext cx="2667000" cy="888950"/>
          </a:xfrm>
          <a:prstGeom prst="rect">
            <a:avLst/>
          </a:prstGeom>
          <a:solidFill>
            <a:srgbClr val="A73C2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555950" y="4572000"/>
            <a:ext cx="23317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独立HTML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286500" y="4381500"/>
            <a:ext cx="2667000" cy="888950"/>
          </a:xfrm>
          <a:prstGeom prst="rect">
            <a:avLst/>
          </a:prstGeom>
          <a:solidFill>
            <a:srgbClr val="A73C2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477000" y="4572000"/>
            <a:ext cx="23317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官方转换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9207401" y="4381500"/>
            <a:ext cx="2667000" cy="888950"/>
          </a:xfrm>
          <a:prstGeom prst="rect">
            <a:avLst/>
          </a:prstGeom>
          <a:solidFill>
            <a:srgbClr val="A73C2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397901" y="4572000"/>
            <a:ext cx="23317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原生PPTX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44401" y="5638800"/>
            <a:ext cx="5256086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边界：复杂CSS不能完整翻译；目标机器字体可能改变文本换行。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17450"/>
            <a:ext cx="5052060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DELIVERY · 固定比较口径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81000" y="657671"/>
            <a:ext cx="505206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000"/>
              </a:spcBef>
              <a:buNone/>
            </a:pPr>
            <a:r>
              <a:rPr lang="en-US" sz="3000" b="1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输出与编辑：本次是原生对象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44401" y="1460450"/>
            <a:ext cx="174879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输入格式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184350" y="1460450"/>
            <a:ext cx="602361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自然语言 / Markdown / 图片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4401" y="1917650"/>
            <a:ext cx="174879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输出格式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184350" y="1917650"/>
            <a:ext cx="602361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HTML + 原生PPTX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4401" y="2374850"/>
            <a:ext cx="174879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原生文字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184350" y="2374850"/>
            <a:ext cx="602361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 · 本次导出文字对象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44401" y="2832050"/>
            <a:ext cx="174879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原生形状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184350" y="2832050"/>
            <a:ext cx="602361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部分支持 · 简单几何与填充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4401" y="3289250"/>
            <a:ext cx="174879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原生图表/数据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184350" y="3289250"/>
            <a:ext cx="602361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未验证 · 不把图表图片算原生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4401" y="3746450"/>
            <a:ext cx="174879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图片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184350" y="3746450"/>
            <a:ext cx="602361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 · 独立图片对象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4401" y="4203650"/>
            <a:ext cx="174879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母版/品牌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184350" y="4203650"/>
            <a:ext cx="602361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部分支持 · HTML/CSS品牌；母版未验证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44401" y="4660850"/>
            <a:ext cx="174879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修改方式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184350" y="4660850"/>
            <a:ext cx="602361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HTML重导出 / PPT对象编辑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44401" y="5118050"/>
            <a:ext cx="174879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运行依赖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184350" y="5118050"/>
            <a:ext cx="6023610" cy="24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浏览器 + Node.js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572500" y="1460450"/>
            <a:ext cx="317362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优先选它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572500" y="1993850"/>
            <a:ext cx="3173629" cy="60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spcBef>
                <a:spcPts val="12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重视设计方向、品牌表达，愿意逐页打磨。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8572500" y="2915841"/>
            <a:ext cx="317362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2500"/>
              </a:spcBef>
              <a:buNone/>
            </a:pPr>
            <a:r>
              <a:rPr lang="en-US" sz="2100" b="1" dirty="0">
                <a:solidFill>
                  <a:srgbClr val="A73C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换另一条路线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572500" y="3449241"/>
            <a:ext cx="3173629" cy="60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spcBef>
                <a:spcPts val="1200"/>
              </a:spcBef>
              <a:buNone/>
            </a:pPr>
            <a:r>
              <a:rPr lang="en-US" sz="17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需要Excel关联图表或严格企业母版。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8572500" y="4371231"/>
            <a:ext cx="3173629" cy="69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spcBef>
                <a:spcPts val="2500"/>
              </a:spcBef>
              <a:buNone/>
            </a:pPr>
            <a:r>
              <a:rPr lang="en-US" sz="13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本次验证：原生文字、简单形状、独立图片。</a:t>
            </a:r>
            <a:endParaRPr lang="en-US" sz="1300" dirty="0"/>
          </a:p>
          <a:p>
            <a:pPr algn="l" indent="0" marL="0">
              <a:lnSpc>
                <a:spcPts val="1820"/>
              </a:lnSpc>
              <a:spcBef>
                <a:spcPts val="2500"/>
              </a:spcBef>
              <a:buNone/>
            </a:pPr>
            <a:r>
              <a:rPr lang="en-US" sz="1300" dirty="0">
                <a:solidFill>
                  <a:srgbClr val="211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未验证：原生图表与母版。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2026-09-14T10:57:26Z</dcterms:created>
  <dcterms:modified xsi:type="dcterms:W3CDTF">2026-09-14T10:57:26Z</dcterms:modified>
</cp:coreProperties>
</file>