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2.xml" ContentType="application/vnd.openxmlformats-officedocument.presentationml.slide+xml"/>
  <Override PartName="/ppt/slides/slide4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5"/>
    <p:sldId id="263" r:id="rId9"/>
    <p:sldId id="267" r:id="rId13"/>
  </p:sldIdLst>
  <p:notesMasterIdLst>
    <p:notesMasterId r:id="rId14"/>
  </p:notesMaster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5" Type="http://schemas.openxmlformats.org/officeDocument/2006/relationships/slide" Target="slides/slide4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2040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2040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5638830"/>
            <a:ext cx="3429000" cy="2590770"/>
          </a:xfrm>
          <a:prstGeom prst="roundRect">
            <a:avLst>
              <a:gd name="adj" fmla="val 21479"/>
            </a:avLst>
          </a:prstGeom>
          <a:solidFill>
            <a:srgbClr val="B7DC36">
              <a:alpha val="1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16250" y="727223"/>
            <a:ext cx="8338962" cy="6370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651"/>
              </a:lnSpc>
              <a:buNone/>
            </a:pPr>
            <a:r>
              <a:rPr lang="en-US" sz="4560" b="1" spc="-199" kern="0" dirty="0">
                <a:solidFill>
                  <a:srgbClr val="1722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Dashi PPT · 浏览器里做最后一改</a:t>
            </a:r>
            <a:endParaRPr lang="en-US" sz="4560" dirty="0"/>
          </a:p>
        </p:txBody>
      </p:sp>
      <p:sp>
        <p:nvSpPr>
          <p:cNvPr id="7" name="Text 4"/>
          <p:cNvSpPr/>
          <p:nvPr/>
        </p:nvSpPr>
        <p:spPr>
          <a:xfrm>
            <a:off x="716250" y="1624477"/>
            <a:ext cx="5425410" cy="2636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680" dirty="0">
                <a:solidFill>
                  <a:srgbClr val="1722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下方作品均为本次官方组件实际生成，数字为演示数据。</a:t>
            </a:r>
            <a:endParaRPr lang="en-US" sz="168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9950" y="1642171"/>
            <a:ext cx="3600450" cy="6587429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2077670" y="2682210"/>
            <a:ext cx="192710" cy="2255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23"/>
              </a:lnSpc>
              <a:buNone/>
            </a:pPr>
            <a:r>
              <a:rPr lang="en-US" sz="1188" b="1" dirty="0">
                <a:solidFill>
                  <a:srgbClr val="235C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•</a:t>
            </a:r>
            <a:endParaRPr lang="en-US" sz="1188" dirty="0"/>
          </a:p>
        </p:txBody>
      </p:sp>
      <p:sp>
        <p:nvSpPr>
          <p:cNvPr id="10" name="Text 6"/>
          <p:cNvSpPr/>
          <p:nvPr/>
        </p:nvSpPr>
        <p:spPr>
          <a:xfrm>
            <a:off x="12397710" y="2667030"/>
            <a:ext cx="475488" cy="30175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1722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场景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12397710" y="2967960"/>
            <a:ext cx="1336030" cy="24076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68766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团队汇报 / 产品介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12397710" y="3184307"/>
            <a:ext cx="1031169" cy="24076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68766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绍 / 研究展示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12077670" y="3591123"/>
            <a:ext cx="192710" cy="2255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23"/>
              </a:lnSpc>
              <a:buNone/>
            </a:pPr>
            <a:r>
              <a:rPr lang="en-US" sz="1188" b="1" dirty="0">
                <a:solidFill>
                  <a:srgbClr val="235C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•</a:t>
            </a:r>
            <a:endParaRPr lang="en-US" sz="1188" dirty="0"/>
          </a:p>
        </p:txBody>
      </p:sp>
      <p:sp>
        <p:nvSpPr>
          <p:cNvPr id="14" name="Text 10"/>
          <p:cNvSpPr/>
          <p:nvPr/>
        </p:nvSpPr>
        <p:spPr>
          <a:xfrm>
            <a:off x="12397710" y="3575944"/>
            <a:ext cx="475488" cy="30175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1722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人群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12397710" y="3876873"/>
            <a:ext cx="1336030" cy="24076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68766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经营团队 / 产品经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12397710" y="4093220"/>
            <a:ext cx="1031169" cy="24076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68766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 / 研究人员</a:t>
            </a:r>
            <a:endParaRPr lang="en-US" sz="1200" dirty="0"/>
          </a:p>
        </p:txBody>
      </p:sp>
      <p:sp>
        <p:nvSpPr>
          <p:cNvPr id="17" name="Text 13"/>
          <p:cNvSpPr/>
          <p:nvPr/>
        </p:nvSpPr>
        <p:spPr>
          <a:xfrm>
            <a:off x="12077670" y="4500128"/>
            <a:ext cx="192710" cy="2255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23"/>
              </a:lnSpc>
              <a:buNone/>
            </a:pPr>
            <a:r>
              <a:rPr lang="en-US" sz="1188" b="1" dirty="0">
                <a:solidFill>
                  <a:srgbClr val="235C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•</a:t>
            </a:r>
            <a:endParaRPr lang="en-US" sz="1188" dirty="0"/>
          </a:p>
        </p:txBody>
      </p:sp>
      <p:sp>
        <p:nvSpPr>
          <p:cNvPr id="18" name="Text 14"/>
          <p:cNvSpPr/>
          <p:nvPr/>
        </p:nvSpPr>
        <p:spPr>
          <a:xfrm>
            <a:off x="12397710" y="4484858"/>
            <a:ext cx="853410" cy="30175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1722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工作方式</a:t>
            </a:r>
            <a:endParaRPr lang="en-US" sz="1500" dirty="0"/>
          </a:p>
        </p:txBody>
      </p:sp>
      <p:sp>
        <p:nvSpPr>
          <p:cNvPr id="19" name="Text 15"/>
          <p:cNvSpPr/>
          <p:nvPr/>
        </p:nvSpPr>
        <p:spPr>
          <a:xfrm>
            <a:off x="12397710" y="4785878"/>
            <a:ext cx="1310610" cy="24076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68766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模板候选生成，选</a:t>
            </a:r>
            <a:endParaRPr lang="en-US" sz="1200" dirty="0"/>
          </a:p>
        </p:txBody>
      </p:sp>
      <p:sp>
        <p:nvSpPr>
          <p:cNvPr id="20" name="Text 16"/>
          <p:cNvSpPr/>
          <p:nvPr/>
        </p:nvSpPr>
        <p:spPr>
          <a:xfrm>
            <a:off x="12397710" y="5002134"/>
            <a:ext cx="1158270" cy="24076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68766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择后浏览器修改</a:t>
            </a:r>
            <a:endParaRPr lang="en-US" sz="1200" dirty="0"/>
          </a:p>
        </p:txBody>
      </p:sp>
      <p:pic>
        <p:nvPicPr>
          <p:cNvPr id="2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42171"/>
            <a:ext cx="6938010" cy="4076670"/>
          </a:xfrm>
          <a:prstGeom prst="rect">
            <a:avLst/>
          </a:prstGeom>
        </p:spPr>
      </p:pic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7380" y="1642171"/>
            <a:ext cx="7033199" cy="4076670"/>
          </a:xfrm>
          <a:prstGeom prst="rect">
            <a:avLst/>
          </a:prstGeom>
        </p:spPr>
      </p:pic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248211"/>
            <a:ext cx="6938010" cy="3981389"/>
          </a:xfrm>
          <a:prstGeom prst="rect">
            <a:avLst/>
          </a:prstGeom>
        </p:spPr>
      </p:pic>
      <p:pic>
        <p:nvPicPr>
          <p:cNvPr id="2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7380" y="4248211"/>
            <a:ext cx="7033199" cy="398138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2040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2040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5638830"/>
            <a:ext cx="3429000" cy="2590770"/>
          </a:xfrm>
          <a:prstGeom prst="roundRect">
            <a:avLst>
              <a:gd name="adj" fmla="val 21479"/>
            </a:avLst>
          </a:prstGeom>
          <a:solidFill>
            <a:srgbClr val="B7DC36">
              <a:alpha val="1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16250" y="727223"/>
            <a:ext cx="6183996" cy="6370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651"/>
              </a:lnSpc>
              <a:buNone/>
            </a:pPr>
            <a:r>
              <a:rPr lang="en-US" sz="4560" b="1" spc="-199" kern="0" dirty="0">
                <a:solidFill>
                  <a:srgbClr val="1722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结构化内容与可视化编辑</a:t>
            </a:r>
            <a:endParaRPr lang="en-US" sz="4560" dirty="0"/>
          </a:p>
        </p:txBody>
      </p:sp>
      <p:sp>
        <p:nvSpPr>
          <p:cNvPr id="7" name="Text 4"/>
          <p:cNvSpPr/>
          <p:nvPr/>
        </p:nvSpPr>
        <p:spPr>
          <a:xfrm>
            <a:off x="716250" y="1624477"/>
            <a:ext cx="6012637" cy="2636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680" dirty="0">
                <a:solidFill>
                  <a:srgbClr val="1722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两项核心特色：3+1候选结构；浏览器中改字、换图和调布局。</a:t>
            </a:r>
            <a:endParaRPr lang="en-US" sz="168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9931" y="1642171"/>
            <a:ext cx="8050469" cy="494535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7627650" y="2682210"/>
            <a:ext cx="192710" cy="2255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23"/>
              </a:lnSpc>
              <a:buNone/>
            </a:pPr>
            <a:r>
              <a:rPr lang="en-US" sz="1188" b="1" dirty="0">
                <a:solidFill>
                  <a:srgbClr val="235C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•</a:t>
            </a:r>
            <a:endParaRPr lang="en-US" sz="1188" dirty="0"/>
          </a:p>
        </p:txBody>
      </p:sp>
      <p:sp>
        <p:nvSpPr>
          <p:cNvPr id="10" name="Text 6"/>
          <p:cNvSpPr/>
          <p:nvPr/>
        </p:nvSpPr>
        <p:spPr>
          <a:xfrm>
            <a:off x="7947690" y="2667030"/>
            <a:ext cx="824103" cy="30175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1722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3+1候选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7947690" y="2967960"/>
            <a:ext cx="2377440" cy="24076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68766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三个模板与一个定制构图共享事实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7627650" y="3374868"/>
            <a:ext cx="192710" cy="2255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23"/>
              </a:lnSpc>
              <a:buNone/>
            </a:pPr>
            <a:r>
              <a:rPr lang="en-US" sz="1188" b="1" dirty="0">
                <a:solidFill>
                  <a:srgbClr val="235C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•</a:t>
            </a:r>
            <a:endParaRPr lang="en-US" sz="1188" dirty="0"/>
          </a:p>
        </p:txBody>
      </p:sp>
      <p:sp>
        <p:nvSpPr>
          <p:cNvPr id="13" name="Text 9"/>
          <p:cNvSpPr/>
          <p:nvPr/>
        </p:nvSpPr>
        <p:spPr>
          <a:xfrm>
            <a:off x="7947690" y="3359597"/>
            <a:ext cx="1043970" cy="30175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1722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浏览器编辑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7947690" y="3660618"/>
            <a:ext cx="2225010" cy="24076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68766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保留文字、图像与基础形状对象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7627650" y="4067434"/>
            <a:ext cx="192710" cy="2255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23"/>
              </a:lnSpc>
              <a:buNone/>
            </a:pPr>
            <a:r>
              <a:rPr lang="en-US" sz="1188" b="1" dirty="0">
                <a:solidFill>
                  <a:srgbClr val="235C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•</a:t>
            </a:r>
            <a:endParaRPr lang="en-US" sz="1188" dirty="0"/>
          </a:p>
        </p:txBody>
      </p:sp>
      <p:sp>
        <p:nvSpPr>
          <p:cNvPr id="16" name="Text 12"/>
          <p:cNvSpPr/>
          <p:nvPr/>
        </p:nvSpPr>
        <p:spPr>
          <a:xfrm>
            <a:off x="7947690" y="4052164"/>
            <a:ext cx="1043970" cy="30175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1722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多格式交付</a:t>
            </a:r>
            <a:endParaRPr lang="en-US" sz="1500" dirty="0"/>
          </a:p>
        </p:txBody>
      </p:sp>
      <p:sp>
        <p:nvSpPr>
          <p:cNvPr id="17" name="Text 13"/>
          <p:cNvSpPr/>
          <p:nvPr/>
        </p:nvSpPr>
        <p:spPr>
          <a:xfrm>
            <a:off x="7947690" y="4353184"/>
            <a:ext cx="2461748" cy="24076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68766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格式由官方CLI或本地导出服务提供</a:t>
            </a:r>
            <a:endParaRPr lang="en-US" sz="1200" dirty="0"/>
          </a:p>
        </p:txBody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42171"/>
            <a:ext cx="8050469" cy="494535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716250" y="5967877"/>
            <a:ext cx="4572000" cy="2636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680" dirty="0">
                <a:solidFill>
                  <a:srgbClr val="1722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边界：原生图表数据未验证；复杂母版需另测。</a:t>
            </a:r>
            <a:endParaRPr lang="en-US" sz="168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2040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2040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5638830"/>
            <a:ext cx="3429000" cy="2590770"/>
          </a:xfrm>
          <a:prstGeom prst="roundRect">
            <a:avLst>
              <a:gd name="adj" fmla="val 21479"/>
            </a:avLst>
          </a:prstGeom>
          <a:solidFill>
            <a:srgbClr val="B7DC36">
              <a:alpha val="1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16250" y="727223"/>
            <a:ext cx="5625114" cy="6370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651"/>
              </a:lnSpc>
              <a:buNone/>
            </a:pPr>
            <a:r>
              <a:rPr lang="en-US" sz="4560" b="1" spc="-199" kern="0" dirty="0">
                <a:solidFill>
                  <a:srgbClr val="1722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输出、编辑与运行依赖</a:t>
            </a:r>
            <a:endParaRPr lang="en-US" sz="4560" dirty="0"/>
          </a:p>
        </p:txBody>
      </p:sp>
      <p:sp>
        <p:nvSpPr>
          <p:cNvPr id="7" name="Text 4"/>
          <p:cNvSpPr/>
          <p:nvPr/>
        </p:nvSpPr>
        <p:spPr>
          <a:xfrm>
            <a:off x="716250" y="1624477"/>
            <a:ext cx="6599865" cy="2636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680" dirty="0">
                <a:solidFill>
                  <a:srgbClr val="1722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优先：浏览器收尾与原生改稿。换路线：Excel联动图表或企业母版。</a:t>
            </a:r>
            <a:endParaRPr lang="en-US" sz="1680" dirty="0"/>
          </a:p>
        </p:txBody>
      </p:sp>
      <p:sp>
        <p:nvSpPr>
          <p:cNvPr id="8" name="Text 5"/>
          <p:cNvSpPr/>
          <p:nvPr/>
        </p:nvSpPr>
        <p:spPr>
          <a:xfrm>
            <a:off x="716250" y="2493157"/>
            <a:ext cx="2919679" cy="2636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680" dirty="0">
                <a:solidFill>
                  <a:srgbClr val="1722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输入格式：文本 / JSON / 图片</a:t>
            </a:r>
            <a:endParaRPr lang="en-US" sz="1680" dirty="0"/>
          </a:p>
        </p:txBody>
      </p:sp>
      <p:sp>
        <p:nvSpPr>
          <p:cNvPr id="9" name="Text 6"/>
          <p:cNvSpPr/>
          <p:nvPr/>
        </p:nvSpPr>
        <p:spPr>
          <a:xfrm>
            <a:off x="5166360" y="2493157"/>
            <a:ext cx="3056230" cy="2636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680" dirty="0">
                <a:solidFill>
                  <a:srgbClr val="1722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输出格式：HTML / PPTX / PDF</a:t>
            </a:r>
            <a:endParaRPr lang="en-US" sz="1680" dirty="0"/>
          </a:p>
        </p:txBody>
      </p:sp>
      <p:sp>
        <p:nvSpPr>
          <p:cNvPr id="10" name="Text 7"/>
          <p:cNvSpPr/>
          <p:nvPr/>
        </p:nvSpPr>
        <p:spPr>
          <a:xfrm>
            <a:off x="9616470" y="2493157"/>
            <a:ext cx="2865090" cy="2636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680" dirty="0">
                <a:solidFill>
                  <a:srgbClr val="1722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原生文字：支持，本次已验证</a:t>
            </a:r>
            <a:endParaRPr lang="en-US" sz="1680" dirty="0"/>
          </a:p>
        </p:txBody>
      </p:sp>
      <p:sp>
        <p:nvSpPr>
          <p:cNvPr id="11" name="Text 8"/>
          <p:cNvSpPr/>
          <p:nvPr/>
        </p:nvSpPr>
        <p:spPr>
          <a:xfrm>
            <a:off x="716250" y="4230517"/>
            <a:ext cx="3078510" cy="2636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680" dirty="0">
                <a:solidFill>
                  <a:srgbClr val="1722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原生形状：部分支持，简单几何</a:t>
            </a:r>
            <a:endParaRPr lang="en-US" sz="1680" dirty="0"/>
          </a:p>
        </p:txBody>
      </p:sp>
      <p:sp>
        <p:nvSpPr>
          <p:cNvPr id="12" name="Text 9"/>
          <p:cNvSpPr/>
          <p:nvPr/>
        </p:nvSpPr>
        <p:spPr>
          <a:xfrm>
            <a:off x="5166360" y="4230517"/>
            <a:ext cx="2651760" cy="2636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680" dirty="0">
                <a:solidFill>
                  <a:srgbClr val="1722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原生图表：未验证数据编辑</a:t>
            </a:r>
            <a:endParaRPr lang="en-US" sz="1680" dirty="0"/>
          </a:p>
        </p:txBody>
      </p:sp>
      <p:sp>
        <p:nvSpPr>
          <p:cNvPr id="13" name="Text 10"/>
          <p:cNvSpPr/>
          <p:nvPr/>
        </p:nvSpPr>
        <p:spPr>
          <a:xfrm>
            <a:off x="9616470" y="4230517"/>
            <a:ext cx="2651760" cy="2636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680" dirty="0">
                <a:solidFill>
                  <a:srgbClr val="1722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图片：支持，独立图片对象</a:t>
            </a:r>
            <a:endParaRPr lang="en-US" sz="1680" dirty="0"/>
          </a:p>
        </p:txBody>
      </p:sp>
      <p:sp>
        <p:nvSpPr>
          <p:cNvPr id="14" name="Text 11"/>
          <p:cNvSpPr/>
          <p:nvPr/>
        </p:nvSpPr>
        <p:spPr>
          <a:xfrm>
            <a:off x="716250" y="5967877"/>
            <a:ext cx="3513673" cy="2636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680" dirty="0">
                <a:solidFill>
                  <a:srgbClr val="1722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母版/品牌：HTML主题；母版未验证</a:t>
            </a:r>
            <a:endParaRPr lang="en-US" sz="1680" dirty="0"/>
          </a:p>
        </p:txBody>
      </p:sp>
      <p:sp>
        <p:nvSpPr>
          <p:cNvPr id="15" name="Text 12"/>
          <p:cNvSpPr/>
          <p:nvPr/>
        </p:nvSpPr>
        <p:spPr>
          <a:xfrm>
            <a:off x="5166360" y="5967877"/>
            <a:ext cx="3276204" cy="2636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680" dirty="0">
                <a:solidFill>
                  <a:srgbClr val="1722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修改方式：浏览器或PPT对象编辑</a:t>
            </a:r>
            <a:endParaRPr lang="en-US" sz="1680" dirty="0"/>
          </a:p>
        </p:txBody>
      </p:sp>
      <p:sp>
        <p:nvSpPr>
          <p:cNvPr id="16" name="Text 13"/>
          <p:cNvSpPr/>
          <p:nvPr/>
        </p:nvSpPr>
        <p:spPr>
          <a:xfrm>
            <a:off x="9616470" y="5967877"/>
            <a:ext cx="3139227" cy="2636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680" dirty="0">
                <a:solidFill>
                  <a:srgbClr val="1722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运行依赖：Node.js + Chromium</a:t>
            </a:r>
            <a:endParaRPr lang="en-US" sz="168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Editable Deck Export</dc:title>
  <dc:subject>Editable PPTX export</dc:subject>
  <dc:creator>Dashi PPT</dc:creator>
  <cp:lastModifiedBy>Dashi PPT</cp:lastModifiedBy>
  <cp:revision>1</cp:revision>
  <dcterms:created xsi:type="dcterms:W3CDTF">2026-09-14T11:02:47Z</dcterms:created>
  <dcterms:modified xsi:type="dcterms:W3CDTF">2026-09-14T11:02:47Z</dcterms:modified>
</cp:coreProperties>
</file>