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6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228600"/>
            <a:ext cx="11018520" cy="685800"/>
          </a:xfrm>
        </p:spPr>
        <p:txBody>
          <a:bodyPr wrap="square"/>
          <a:lstStyle/>
          <a:p>
            <a:pPr>
              <a:spcAft>
                <a:spcPts val="2000"/>
              </a:spcAft>
              <a:defRPr sz="3600">
                <a:solidFill>
                  <a:srgbClr val="123D40"/>
                </a:solidFill>
                <a:latin typeface="Arial Unicode MS"/>
              </a:defRPr>
            </a:pPr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28600"/>
            <a:ext cx="11018520" cy="685800"/>
          </a:xfrm>
        </p:spPr>
        <p:txBody>
          <a:bodyPr wrap="square"/>
          <a:lstStyle/>
          <a:p>
            <a:pPr>
              <a:spcAft>
                <a:spcPts val="2000"/>
              </a:spcAft>
              <a:defRPr sz="3600">
                <a:solidFill>
                  <a:srgbClr val="123D40"/>
                </a:solidFill>
                <a:latin typeface="Arial Unicode MS"/>
              </a:defRPr>
            </a:pPr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 lvl="0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Click to edit Master text styles</a:t>
            </a:r>
          </a:p>
          <a:p>
            <a:pPr lvl="1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Second level</a:t>
            </a:r>
          </a:p>
          <a:p>
            <a:pPr lvl="2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Third level</a:t>
            </a:r>
          </a:p>
          <a:p>
            <a:pPr lvl="3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Fourth level</a:t>
            </a:r>
          </a:p>
          <a:p>
            <a:pPr lvl="4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28600"/>
            <a:ext cx="11018520" cy="685800"/>
          </a:xfrm>
        </p:spPr>
        <p:txBody>
          <a:bodyPr anchor="t" wrap="square"/>
          <a:lstStyle>
            <a:lvl1pPr algn="l">
              <a:defRPr sz="4000" b="1" cap="all"/>
            </a:lvl1pPr>
          </a:lstStyle>
          <a:p>
            <a:pPr>
              <a:spcAft>
                <a:spcPts val="2000"/>
              </a:spcAft>
              <a:defRPr sz="3600">
                <a:solidFill>
                  <a:srgbClr val="123D40"/>
                </a:solidFill>
                <a:latin typeface="Arial Unicode MS"/>
              </a:defRPr>
            </a:pPr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051560"/>
            <a:ext cx="11018520" cy="5394960"/>
          </a:xfrm>
        </p:spPr>
        <p:txBody>
          <a:bodyPr anchor="b" wrap="square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28600"/>
            <a:ext cx="11018520" cy="685800"/>
          </a:xfrm>
        </p:spPr>
        <p:txBody>
          <a:bodyPr wrap="square"/>
          <a:lstStyle/>
          <a:p>
            <a:pPr>
              <a:spcAft>
                <a:spcPts val="2000"/>
              </a:spcAft>
              <a:defRPr sz="3600">
                <a:solidFill>
                  <a:srgbClr val="123D40"/>
                </a:solidFill>
                <a:latin typeface="Arial Unicode MS"/>
              </a:defRPr>
            </a:pPr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Click to edit Master text styles</a:t>
            </a:r>
          </a:p>
          <a:p>
            <a:pPr lvl="1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Second level</a:t>
            </a:r>
          </a:p>
          <a:p>
            <a:pPr lvl="2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Third level</a:t>
            </a:r>
          </a:p>
          <a:p>
            <a:pPr lvl="3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Fourth level</a:t>
            </a:r>
          </a:p>
          <a:p>
            <a:pPr lvl="4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Click to edit Master text styles</a:t>
            </a:r>
          </a:p>
          <a:p>
            <a:pPr lvl="1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Second level</a:t>
            </a:r>
          </a:p>
          <a:p>
            <a:pPr lvl="2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Third level</a:t>
            </a:r>
          </a:p>
          <a:p>
            <a:pPr lvl="3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Fourth level</a:t>
            </a:r>
          </a:p>
          <a:p>
            <a:pPr lvl="4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28600"/>
            <a:ext cx="11018520" cy="685800"/>
          </a:xfrm>
        </p:spPr>
        <p:txBody>
          <a:bodyPr wrap="square"/>
          <a:lstStyle>
            <a:lvl1pPr>
              <a:defRPr/>
            </a:lvl1pPr>
          </a:lstStyle>
          <a:p>
            <a:pPr>
              <a:spcAft>
                <a:spcPts val="2000"/>
              </a:spcAft>
              <a:defRPr sz="3600">
                <a:solidFill>
                  <a:srgbClr val="123D40"/>
                </a:solidFill>
                <a:latin typeface="Arial Unicode MS"/>
              </a:defRPr>
            </a:pPr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051560"/>
            <a:ext cx="11018520" cy="5394960"/>
          </a:xfrm>
        </p:spPr>
        <p:txBody>
          <a:bodyPr anchor="b" wrap="square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Click to edit Master text styles</a:t>
            </a:r>
          </a:p>
          <a:p>
            <a:pPr lvl="1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Second level</a:t>
            </a:r>
          </a:p>
          <a:p>
            <a:pPr lvl="2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Third level</a:t>
            </a:r>
          </a:p>
          <a:p>
            <a:pPr lvl="3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Fourth level</a:t>
            </a:r>
          </a:p>
          <a:p>
            <a:pPr lvl="4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8640" y="1051560"/>
            <a:ext cx="11018520" cy="5394960"/>
          </a:xfrm>
        </p:spPr>
        <p:txBody>
          <a:bodyPr anchor="b" wrap="square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Click to edit Master text styles</a:t>
            </a:r>
          </a:p>
          <a:p>
            <a:pPr lvl="1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Second level</a:t>
            </a:r>
          </a:p>
          <a:p>
            <a:pPr lvl="2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Third level</a:t>
            </a:r>
          </a:p>
          <a:p>
            <a:pPr lvl="3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Fourth level</a:t>
            </a:r>
          </a:p>
          <a:p>
            <a:pPr lvl="4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28600"/>
            <a:ext cx="11018520" cy="685800"/>
          </a:xfrm>
        </p:spPr>
        <p:txBody>
          <a:bodyPr wrap="square"/>
          <a:lstStyle/>
          <a:p>
            <a:pPr>
              <a:spcAft>
                <a:spcPts val="2000"/>
              </a:spcAft>
              <a:defRPr sz="3600">
                <a:solidFill>
                  <a:srgbClr val="123D40"/>
                </a:solidFill>
                <a:latin typeface="Arial Unicode MS"/>
              </a:defRPr>
            </a:pPr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28600"/>
            <a:ext cx="11018520" cy="685800"/>
          </a:xfrm>
        </p:spPr>
        <p:txBody>
          <a:bodyPr anchor="b" wrap="square"/>
          <a:lstStyle>
            <a:lvl1pPr algn="l">
              <a:defRPr sz="2000" b="1"/>
            </a:lvl1pPr>
          </a:lstStyle>
          <a:p>
            <a:pPr>
              <a:spcAft>
                <a:spcPts val="2000"/>
              </a:spcAft>
              <a:defRPr sz="3600">
                <a:solidFill>
                  <a:srgbClr val="123D40"/>
                </a:solidFill>
                <a:latin typeface="Arial Unicode MS"/>
              </a:defRPr>
            </a:pPr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Click to edit Master text styles</a:t>
            </a:r>
          </a:p>
          <a:p>
            <a:pPr lvl="1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Second level</a:t>
            </a:r>
          </a:p>
          <a:p>
            <a:pPr lvl="2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Third level</a:t>
            </a:r>
          </a:p>
          <a:p>
            <a:pPr lvl="3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Fourth level</a:t>
            </a:r>
          </a:p>
          <a:p>
            <a:pPr lvl="4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28600"/>
            <a:ext cx="11018520" cy="685800"/>
          </a:xfrm>
        </p:spPr>
        <p:txBody>
          <a:bodyPr anchor="b" wrap="square"/>
          <a:lstStyle>
            <a:lvl1pPr algn="l">
              <a:defRPr sz="2000" b="1"/>
            </a:lvl1pPr>
          </a:lstStyle>
          <a:p>
            <a:pPr>
              <a:spcAft>
                <a:spcPts val="2000"/>
              </a:spcAft>
              <a:defRPr sz="3600">
                <a:solidFill>
                  <a:srgbClr val="123D40"/>
                </a:solidFill>
                <a:latin typeface="Arial Unicode MS"/>
              </a:defRPr>
            </a:pPr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28600"/>
            <a:ext cx="11018520" cy="685800"/>
          </a:xfrm>
        </p:spPr>
        <p:txBody>
          <a:bodyPr wrap="square"/>
          <a:lstStyle/>
          <a:p>
            <a:pPr>
              <a:spcAft>
                <a:spcPts val="2000"/>
              </a:spcAft>
              <a:defRPr sz="3600">
                <a:solidFill>
                  <a:srgbClr val="123D40"/>
                </a:solidFill>
                <a:latin typeface="Arial Unicode MS"/>
              </a:defRPr>
            </a:pPr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8640" y="1051560"/>
            <a:ext cx="11018520" cy="5394960"/>
          </a:xfrm>
        </p:spPr>
        <p:txBody>
          <a:bodyPr vert="eaVert" wrap="square"/>
          <a:lstStyle/>
          <a:p>
            <a:pPr lvl="0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Click to edit Master text styles</a:t>
            </a:r>
          </a:p>
          <a:p>
            <a:pPr lvl="1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Second level</a:t>
            </a:r>
          </a:p>
          <a:p>
            <a:pPr lvl="2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Third level</a:t>
            </a:r>
          </a:p>
          <a:p>
            <a:pPr lvl="3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Fourth level</a:t>
            </a:r>
          </a:p>
          <a:p>
            <a:pPr lvl="4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8640" y="228600"/>
            <a:ext cx="11018520" cy="685800"/>
          </a:xfrm>
        </p:spPr>
        <p:txBody>
          <a:bodyPr vert="eaVert" wrap="square"/>
          <a:lstStyle/>
          <a:p>
            <a:pPr>
              <a:spcAft>
                <a:spcPts val="2000"/>
              </a:spcAft>
              <a:defRPr sz="3600">
                <a:solidFill>
                  <a:srgbClr val="123D40"/>
                </a:solidFill>
                <a:latin typeface="Arial Unicode MS"/>
              </a:defRPr>
            </a:pPr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8640" y="1051560"/>
            <a:ext cx="11018520" cy="5394960"/>
          </a:xfrm>
        </p:spPr>
        <p:txBody>
          <a:bodyPr vert="eaVert" wrap="square"/>
          <a:lstStyle/>
          <a:p>
            <a:pPr lvl="0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Click to edit Master text styles</a:t>
            </a:r>
          </a:p>
          <a:p>
            <a:pPr lvl="1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Second level</a:t>
            </a:r>
          </a:p>
          <a:p>
            <a:pPr lvl="2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Third level</a:t>
            </a:r>
          </a:p>
          <a:p>
            <a:pPr lvl="3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Fourth level</a:t>
            </a:r>
          </a:p>
          <a:p>
            <a:pPr lvl="4"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640" y="1051560"/>
            <a:ext cx="11018520" cy="5394960"/>
          </a:xfrm>
        </p:spPr>
        <p:txBody>
          <a:bodyPr wrap="square"/>
          <a:lstStyle/>
          <a:p>
            <a:pPr>
              <a:spcAft>
                <a:spcPts val="2000"/>
              </a:spcAft>
              <a:defRPr sz="2400">
                <a:solidFill>
                  <a:srgbClr val="263B3D"/>
                </a:solidFill>
                <a:latin typeface="Arial Unicode MS"/>
              </a:defRPr>
            </a:pPr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BrandDocs：先看本次真实作品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</p:txBody>
      </p:sp>
      <p:pic>
        <p:nvPicPr>
          <p:cNvPr id="4" name="Picture 3" descr="portfolio-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51560"/>
            <a:ext cx="11018520" cy="52267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特色与边界：这张表就是功能实作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051560"/>
          <a:ext cx="11018520" cy="28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9260"/>
                <a:gridCol w="5509260"/>
              </a:tblGrid>
              <a:tr h="360000">
                <a:tc>
                  <a:txBody>
                    <a:bodyPr/>
                    <a:lstStyle/>
                    <a:p>
                      <a:r>
                        <a:t>能力 / 边界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具体对象与动作</a:t>
                      </a:r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t>重点① 品牌Profile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模板→extract→规则复用</a:t>
                      </a:r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t>重点② 内容样式分离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内容JSON不指定字体颜色</a:t>
                      </a:r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t>原生表格与图表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本页即官方生成器原生Table</a:t>
                      </a:r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t>模板shell保存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提取时保留原始模板字节</a:t>
                      </a:r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t>视觉QA与学习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生成、渲染、反馈refine</a:t>
                      </a:r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t>边界①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质量依赖模板结构</a:t>
                      </a:r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t>边界②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复合block常分拆成多页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交付与编辑：逐字段验证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051560"/>
          <a:ext cx="1101852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9260"/>
                <a:gridCol w="5509260"/>
              </a:tblGrid>
              <a:tr h="360000">
                <a:tc>
                  <a:txBody>
                    <a:bodyPr/>
                    <a:lstStyle/>
                    <a:p>
                      <a:r>
                        <a:t>字段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支持程度 / 实际验证</a:t>
                      </a:r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t>输入格式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PPTX模板 / 内容JSON</a:t>
                      </a:r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t>输出格式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PPTX / PNG / Profile</a:t>
                      </a:r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t>原生文字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支持；标题与表格文字已实测</a:t>
                      </a:r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t>原生形状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支持；样片流程形状已实测</a:t>
                      </a:r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t>图表 / 数据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支持；样片已验，本稿无图表</a:t>
                      </a:r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t>图片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支持；首页作品集是图片</a:t>
                      </a:r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t>母版 / 品牌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支持；本次从原创样本提取</a:t>
                      </a:r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t>修改方式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改内容JSON→重新生成</a:t>
                      </a:r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t>运行依赖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Python / LibreOffice</a:t>
                      </a:r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t>本次实际产物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3页PPTX：原生标题、表格与图片</a:t>
                      </a:r>
                    </a:p>
                  </a:txBody>
                  <a:tcPr/>
                </a:tc>
              </a:tr>
              <a:tr h="360000">
                <a:tc>
                  <a:txBody>
                    <a:bodyPr/>
                    <a:lstStyle/>
                    <a:p>
                      <a:r>
                        <a:t>优先 / 换路线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品牌批量复用 / 自由复合排版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 Unicode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 Unicode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 Unicode MS"/>
        <a:font script="Hebr" typeface="Arial Unicode MS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Unicode MS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2001-01-01T00:00:00Z</dcterms:modified>
  <cp:category/>
</cp:coreProperties>
</file>