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演示数据</c:v>
                </c:pt>
              </c:strCache>
            </c:strRef>
          </c:tx>
          <c:spPr>
            <a:solidFill>
              <a:srgbClr val="C96142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初稿</c:v>
                  </c:pt>
                  <c:pt idx="1">
                    <c:v>修改稿</c:v>
                  </c:pt>
                  <c:pt idx="2">
                    <c:v>定稿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55</c:v>
                </c:pt>
                <c:pt idx="2">
                  <c:v>80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000000"/>
                </a:solidFill>
                <a:latin typeface="Arial Unicode MS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6EBE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图表数字均为演示数据；作品为本技能本次真实制作。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图表数字均为演示数据；作品为本技能本次真实制作。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图表数字均为演示数据；作品为本技能本次真实制作。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10312"/>
            <a:ext cx="11430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Anthropic · pptx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6556248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C96142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作品来源：本技能本次制作；图中数字均为演示数据</a:t>
            </a:r>
            <a:endParaRPr lang="en-US" sz="1100" dirty="0"/>
          </a:p>
        </p:txBody>
      </p:sp>
      <p:pic>
        <p:nvPicPr>
          <p:cNvPr id="4" name="Image 0" descr="/Users/fuhaiy/Desktop/codex_fun/mem/artifacts/presentations/ppt-skills-bench-20-2026-09-14/entries/anthropic-pptx/portfolio/sampl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1024128"/>
            <a:ext cx="4791456" cy="2697480"/>
          </a:xfrm>
          <a:prstGeom prst="rect">
            <a:avLst/>
          </a:prstGeom>
        </p:spPr>
      </p:pic>
      <p:pic>
        <p:nvPicPr>
          <p:cNvPr id="5" name="Image 1" descr="/Users/fuhaiy/Desktop/codex_fun/mem/artifacts/presentations/ppt-skills-bench-20-2026-09-14/entries/anthropic-pptx/portfolio/sample-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504" y="1024128"/>
            <a:ext cx="4791456" cy="2697480"/>
          </a:xfrm>
          <a:prstGeom prst="rect">
            <a:avLst/>
          </a:prstGeom>
        </p:spPr>
      </p:pic>
      <p:pic>
        <p:nvPicPr>
          <p:cNvPr id="6" name="Image 2" descr="/Users/fuhaiy/Desktop/codex_fun/mem/artifacts/presentations/ppt-skills-bench-20-2026-09-14/entries/anthropic-pptx/portfolio/sample-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3767328"/>
            <a:ext cx="4791456" cy="2697480"/>
          </a:xfrm>
          <a:prstGeom prst="rect">
            <a:avLst/>
          </a:prstGeom>
        </p:spPr>
      </p:pic>
      <p:pic>
        <p:nvPicPr>
          <p:cNvPr id="7" name="Image 3" descr="/Users/fuhaiy/Desktop/codex_fun/mem/artifacts/presentations/ppt-skills-bench-20-2026-09-14/entries/anthropic-pptx/portfolio/sample-4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5504" y="3767328"/>
            <a:ext cx="4791456" cy="2697480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10168128" y="1097280"/>
            <a:ext cx="17099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96142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原生对象与文件修复并重</a:t>
            </a:r>
            <a:endParaRPr lang="en-US" sz="1800" dirty="0"/>
          </a:p>
        </p:txBody>
      </p:sp>
      <p:sp>
        <p:nvSpPr>
          <p:cNvPr id="9" name="Text 3"/>
          <p:cNvSpPr/>
          <p:nvPr/>
        </p:nvSpPr>
        <p:spPr>
          <a:xfrm>
            <a:off x="10168128" y="2523744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适用场景</a:t>
            </a:r>
            <a:endParaRPr lang="en-US" sz="1800" dirty="0"/>
          </a:p>
        </p:txBody>
      </p:sp>
      <p:sp>
        <p:nvSpPr>
          <p:cNvPr id="10" name="Text 4"/>
          <p:cNvSpPr/>
          <p:nvPr/>
        </p:nvSpPr>
        <p:spPr>
          <a:xfrm>
            <a:off x="10168128" y="292608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经营汇报</a:t>
            </a:r>
            <a:endParaRPr lang="en-US" sz="1700" dirty="0"/>
          </a:p>
        </p:txBody>
      </p:sp>
      <p:sp>
        <p:nvSpPr>
          <p:cNvPr id="11" name="Text 5"/>
          <p:cNvSpPr/>
          <p:nvPr/>
        </p:nvSpPr>
        <p:spPr>
          <a:xfrm>
            <a:off x="10168128" y="3355848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产品方案</a:t>
            </a:r>
            <a:endParaRPr lang="en-US" sz="1700" dirty="0"/>
          </a:p>
        </p:txBody>
      </p:sp>
      <p:sp>
        <p:nvSpPr>
          <p:cNvPr id="12" name="Text 6"/>
          <p:cNvSpPr/>
          <p:nvPr/>
        </p:nvSpPr>
        <p:spPr>
          <a:xfrm>
            <a:off x="10168128" y="3785616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已有PPT改稿</a:t>
            </a:r>
            <a:endParaRPr lang="en-US" sz="1700" dirty="0"/>
          </a:p>
        </p:txBody>
      </p:sp>
      <p:sp>
        <p:nvSpPr>
          <p:cNvPr id="13" name="Text 7"/>
          <p:cNvSpPr/>
          <p:nvPr/>
        </p:nvSpPr>
        <p:spPr>
          <a:xfrm>
            <a:off x="10168128" y="449884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适合人群</a:t>
            </a:r>
            <a:endParaRPr lang="en-US" sz="1800" dirty="0"/>
          </a:p>
        </p:txBody>
      </p:sp>
      <p:sp>
        <p:nvSpPr>
          <p:cNvPr id="14" name="Text 8"/>
          <p:cNvSpPr/>
          <p:nvPr/>
        </p:nvSpPr>
        <p:spPr>
          <a:xfrm>
            <a:off x="10168128" y="4901184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运营团队</a:t>
            </a:r>
            <a:endParaRPr lang="en-US" sz="1700" dirty="0"/>
          </a:p>
        </p:txBody>
      </p:sp>
      <p:sp>
        <p:nvSpPr>
          <p:cNvPr id="15" name="Text 9"/>
          <p:cNvSpPr/>
          <p:nvPr/>
        </p:nvSpPr>
        <p:spPr>
          <a:xfrm>
            <a:off x="10168128" y="5330952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产品经理</a:t>
            </a:r>
            <a:endParaRPr lang="en-US" sz="1700" dirty="0"/>
          </a:p>
        </p:txBody>
      </p:sp>
      <p:sp>
        <p:nvSpPr>
          <p:cNvPr id="16" name="Text 10"/>
          <p:cNvSpPr/>
          <p:nvPr/>
        </p:nvSpPr>
        <p:spPr>
          <a:xfrm>
            <a:off x="10168128" y="576072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分析师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10312"/>
            <a:ext cx="11430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核心能力：用实际对象说明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6556248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C96142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Anthropic · pptx · 本次验证与官方说明分开记录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11480" y="1143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C96142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114300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原生图表与数据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411480" y="18013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C96142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14400" y="1801368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创建文字和形状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411480" y="24597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C96142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14400" y="2459736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OOXML精确修改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411480" y="3118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C96142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914400" y="3118104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模板复制与重排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11480" y="37764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C96142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5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14400" y="377647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关系与Schema校验</a:t>
            </a:r>
            <a:endParaRPr lang="en-US" sz="2100" dirty="0"/>
          </a:p>
        </p:txBody>
      </p:sp>
      <p:graphicFrame>
        <p:nvGraphicFramePr>
          <p:cNvPr id="14" name="Chart 0" descr=""/>
          <p:cNvGraphicFramePr/>
          <p:nvPr/>
        </p:nvGraphicFramePr>
        <p:xfrm>
          <a:off x="5486400" y="1554480"/>
          <a:ext cx="6217920" cy="3337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5" name="Text 12"/>
          <p:cNvSpPr/>
          <p:nvPr/>
        </p:nvSpPr>
        <p:spPr>
          <a:xfrm>
            <a:off x="5486400" y="1060704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本次对象演示 · 数据不代表性能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457200" y="530352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边界 1：需要代码与渲染环境</a:t>
            </a:r>
            <a:endParaRPr lang="en-US" sz="2100" dirty="0"/>
          </a:p>
        </p:txBody>
      </p:sp>
      <p:sp>
        <p:nvSpPr>
          <p:cNvPr id="17" name="Text 14"/>
          <p:cNvSpPr/>
          <p:nvPr/>
        </p:nvSpPr>
        <p:spPr>
          <a:xfrm>
            <a:off x="457200" y="5833872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边界 2：复杂模板需回归检查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10312"/>
            <a:ext cx="11430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交付与编辑：固定字段核验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6556248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C96142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Anthropic · pptx · 支持度指官方能力；本次实测见下方说明</a:t>
            </a:r>
            <a:endParaRPr lang="en-US" sz="11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78992"/>
          <a:ext cx="11247120" cy="4160520"/>
        </p:xfrm>
        <a:graphic>
          <a:graphicData uri="http://schemas.openxmlformats.org/drawingml/2006/table">
            <a:tbl>
              <a:tblPr/>
              <a:tblGrid>
                <a:gridCol w="3036722"/>
                <a:gridCol w="8210398"/>
              </a:tblGrid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字段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支持程度 / 使用方式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输入格式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PPTX / POTX / 结构化内容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输出格式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PPTX / POTX / PDF / PNG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原生文字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支持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原生形状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支持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图表 / 数据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支持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图片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支持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母版 / 品牌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部分支持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修改方式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脚本改稿；OOXML定位修改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运行依赖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43532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Node/PptxGenJS / Python / LibreOffice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5486400"/>
            <a:ext cx="11064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本次实际：PPTX；文字、形状、图片可编辑，作品缩略图为预览图片。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502920" y="5971032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D3B3B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优先：经营汇报与可维护交付；换路线：需要代码与渲染环境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PPT技能同题实作</dc:creator>
  <cp:lastModifiedBy>PPT技能同题实作</cp:lastModifiedBy>
  <cp:revision>1</cp:revision>
  <dcterms:created xsi:type="dcterms:W3CDTF">2026-09-14T10:51:47Z</dcterms:created>
  <dcterms:modified xsi:type="dcterms:W3CDTF">2026-09-14T10:51:47Z</dcterms:modified>
</cp:coreProperties>
</file>